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C29"/>
    <a:srgbClr val="19F343"/>
    <a:srgbClr val="F4F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609600" y="762000"/>
            <a:ext cx="10972800" cy="2590800"/>
          </a:xfrm>
          <a:prstGeom prst="horizontalScroll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1066800"/>
            <a:ext cx="10464800" cy="1981200"/>
          </a:xfrm>
        </p:spPr>
        <p:txBody>
          <a:bodyPr>
            <a:noAutofit/>
          </a:bodyPr>
          <a:lstStyle>
            <a:lvl1pPr>
              <a:defRPr sz="5400">
                <a:latin typeface="Segoe UI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0" y="35814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45550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3780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1463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8000" y="1600200"/>
            <a:ext cx="11176000" cy="449580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600201"/>
            <a:ext cx="11176000" cy="4525963"/>
          </a:xfr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  <p:sp>
        <p:nvSpPr>
          <p:cNvPr id="7" name="Round Diagonal Corner Rectangle 6"/>
          <p:cNvSpPr/>
          <p:nvPr/>
        </p:nvSpPr>
        <p:spPr>
          <a:xfrm>
            <a:off x="508000" y="228600"/>
            <a:ext cx="11176000" cy="1219200"/>
          </a:xfrm>
          <a:prstGeom prst="round2DiagRect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476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43273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8526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1322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6694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995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3199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304800" y="228600"/>
            <a:ext cx="8940800" cy="5029200"/>
          </a:xfrm>
          <a:prstGeom prst="frame">
            <a:avLst/>
          </a:prstGeo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228600"/>
            <a:ext cx="7315200" cy="566738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838200"/>
            <a:ext cx="7315200" cy="3810001"/>
          </a:xfrm>
          <a:gradFill>
            <a:gsLst>
              <a:gs pos="0">
                <a:srgbClr val="99FF33">
                  <a:alpha val="23000"/>
                </a:srgbClr>
              </a:gs>
              <a:gs pos="50000">
                <a:schemeClr val="bg1">
                  <a:alpha val="17000"/>
                </a:schemeClr>
              </a:gs>
              <a:gs pos="100000">
                <a:schemeClr val="tx2">
                  <a:lumMod val="75000"/>
                  <a:alpha val="59000"/>
                </a:schemeClr>
              </a:gs>
            </a:gsLst>
            <a:lin ang="5400000" scaled="0"/>
          </a:gra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45600" y="381000"/>
            <a:ext cx="2946400" cy="4648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0498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6E7B0-C350-46F0-A420-343964F7387C}" type="datetimeFigureOut">
              <a:rPr lang="es-EC" smtClean="0"/>
              <a:t>20/05/2017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9F3B9-E0F7-4392-8C8B-02C0945F6545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41" descr="B_B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1600" y="5638800"/>
            <a:ext cx="2032000" cy="1143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378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7" presetClass="entr" presetSubtype="0" fill="hold" nodeType="click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FF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058" y="1024597"/>
            <a:ext cx="10464800" cy="1981200"/>
          </a:xfrm>
        </p:spPr>
        <p:txBody>
          <a:bodyPr/>
          <a:lstStyle/>
          <a:p>
            <a:r>
              <a:rPr lang="es-EC" sz="11500" dirty="0" smtClean="0"/>
              <a:t>APLICACIONES</a:t>
            </a:r>
            <a:endParaRPr lang="es-EC" sz="11500" dirty="0"/>
          </a:p>
        </p:txBody>
      </p:sp>
      <p:pic>
        <p:nvPicPr>
          <p:cNvPr id="3074" name="Picture 2" descr="Resultado de imagen para EDUCLI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0" y="4719711"/>
            <a:ext cx="7099495" cy="213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sultado de imagen para PINTER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86" y="3411416"/>
            <a:ext cx="5912728" cy="21638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91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690282" y="2003612"/>
            <a:ext cx="5384800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C" b="1" u="sng" dirty="0" smtClean="0"/>
              <a:t>VENTAJAS  </a:t>
            </a:r>
          </a:p>
          <a:p>
            <a:pPr marL="0" indent="0" algn="ctr">
              <a:buNone/>
            </a:pPr>
            <a:endParaRPr lang="es-EC" b="1" u="sng" dirty="0" smtClean="0"/>
          </a:p>
          <a:p>
            <a:pPr algn="ct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s-EC" dirty="0" smtClean="0"/>
              <a:t> LOS USUARIOS PONDERAN LAS RECETAS DE PINTEREST</a:t>
            </a:r>
          </a:p>
          <a:p>
            <a:pPr algn="ct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s-EC" dirty="0" smtClean="0"/>
              <a:t>SE DESTACA SU DISEÑO Y LA FACILIDAD DE USO</a:t>
            </a:r>
          </a:p>
          <a:p>
            <a:pPr algn="ct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s-EC" dirty="0" smtClean="0"/>
              <a:t>SE HABLA DE LA POPULARIDAD DE LA RED SOCIAL</a:t>
            </a:r>
          </a:p>
          <a:p>
            <a:pPr algn="ct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s-EC" dirty="0" smtClean="0"/>
              <a:t>INTEGRACION DE LAS PERSONAS A LA RED</a:t>
            </a:r>
          </a:p>
          <a:p>
            <a:pPr algn="ctr"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s-EC" dirty="0" smtClean="0"/>
              <a:t>AYUDA A ORGANIZAR Y PLANIFICAR UN EVENTO, COMPRAS , VIAJES, OTROS</a:t>
            </a:r>
            <a:endParaRPr lang="es-EC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6358965" y="2003613"/>
            <a:ext cx="5384800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C" b="1" u="sng" dirty="0" smtClean="0"/>
              <a:t>DESVENTAJAS </a:t>
            </a:r>
          </a:p>
          <a:p>
            <a:pPr marL="0" indent="0" algn="ctr">
              <a:buNone/>
            </a:pPr>
            <a:endParaRPr lang="es-EC" b="1" u="sng" dirty="0" smtClean="0"/>
          </a:p>
          <a:p>
            <a:pPr marL="0" indent="0" algn="ctr">
              <a:buNone/>
            </a:pPr>
            <a:endParaRPr lang="es-EC" b="1" u="sng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SU USO INSUE UCHO TIEMPO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FALLAS TÉCNICAS QUE SE PRESENTAN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LOS EMAIL DEL SPAM A TRAVÉS DE FACEBOOK SON UN PUNTO NEGATIVO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SE VIOLAN ALGUNAS REGLAS DE COPYRIGHT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UNA DEBILIDAD ES QUE NO SE PUEDE SACAR NINGÚN </a:t>
            </a:r>
          </a:p>
          <a:p>
            <a:pPr marL="0" indent="0" algn="ctr">
              <a:buNone/>
            </a:pPr>
            <a:r>
              <a:rPr lang="es-EC" dirty="0" smtClean="0"/>
              <a:t>DINERO DE PINTEREST.</a:t>
            </a:r>
            <a:endParaRPr lang="es-EC" dirty="0"/>
          </a:p>
        </p:txBody>
      </p:sp>
      <p:pic>
        <p:nvPicPr>
          <p:cNvPr id="2050" name="Picture 2" descr="Resultado de imagen para pinter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494" y="255495"/>
            <a:ext cx="8956346" cy="158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6889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67553" y="1815354"/>
            <a:ext cx="53848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EC" b="1" u="sng" dirty="0" smtClean="0"/>
              <a:t>VENTAJAS </a:t>
            </a:r>
          </a:p>
          <a:p>
            <a:pPr marL="0" indent="0" algn="ctr">
              <a:buNone/>
            </a:pPr>
            <a:endParaRPr lang="es-EC" b="1" u="sng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PERMITE A LOS USUARIOS COMPARTIR ARCHIVOS INDIVIDUALES O COLECCIONES DE CONTENIDO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ORDENA EL CONTENIDO QUE RECIBE, SIENDO EL RESULTADO UNA BIBLIOTECA DE ARCHIVOS Y ATERIAL MULTIMEDIA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TIENE APLICACIÓN PARA SMARTPHONES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s-EC" smtClean="0"/>
              <a:t>INCLUYE MATERIAL </a:t>
            </a:r>
            <a:r>
              <a:rPr lang="es-EC" dirty="0" smtClean="0"/>
              <a:t>DESARROLLADO EN YOUTUBE, SLIDESHARE, PREZI Y MUCHO MÁS.</a:t>
            </a:r>
            <a:endParaRPr lang="es-EC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8623" y="1828803"/>
            <a:ext cx="53848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EC" b="1" u="sng" dirty="0" smtClean="0"/>
              <a:t>DESVENTAJAS </a:t>
            </a:r>
          </a:p>
          <a:p>
            <a:pPr marL="0" indent="0" algn="ctr">
              <a:buNone/>
            </a:pPr>
            <a:endParaRPr lang="es-EC" dirty="0"/>
          </a:p>
          <a:p>
            <a:pPr marL="0" indent="0" algn="ctr">
              <a:buNone/>
            </a:pPr>
            <a:endParaRPr lang="es-EC" dirty="0" smtClean="0"/>
          </a:p>
          <a:p>
            <a:pPr marL="0" indent="0" algn="ctr">
              <a:buNone/>
            </a:pPr>
            <a:endParaRPr lang="es-EC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es-EC" dirty="0" smtClean="0"/>
              <a:t>EL USO DE RED DE INTERNET HACE QUE LOS NIÑOS TENGAN MUCHAS DISTRACCIONES AL MOMENTO DE ENTRAR A LA PLATAFORMA</a:t>
            </a:r>
            <a:endParaRPr lang="es-EC" dirty="0"/>
          </a:p>
        </p:txBody>
      </p:sp>
      <p:pic>
        <p:nvPicPr>
          <p:cNvPr id="6" name="Picture 2" descr="Resultado de imagen para EDUCLI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253" y="282388"/>
            <a:ext cx="7099495" cy="131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Resultado de imagen para educlipp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pic>
        <p:nvPicPr>
          <p:cNvPr id="1028" name="Picture 4" descr="Resultado de imagen para educlip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353" y="4374368"/>
            <a:ext cx="4918924" cy="23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9852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nim-15_Vi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Anim-15_Vista</Template>
  <TotalTime>177</TotalTime>
  <Words>156</Words>
  <Application>Microsoft Office PowerPoint</Application>
  <PresentationFormat>Panorámica</PresentationFormat>
  <Paragraphs>28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Segoe UI</vt:lpstr>
      <vt:lpstr>Wingdings</vt:lpstr>
      <vt:lpstr>Anim-15_Vista</vt:lpstr>
      <vt:lpstr>APLICACIONES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APLICACIONES</dc:title>
  <dc:creator>user</dc:creator>
  <cp:lastModifiedBy>user</cp:lastModifiedBy>
  <cp:revision>17</cp:revision>
  <dcterms:created xsi:type="dcterms:W3CDTF">2017-05-20T02:15:58Z</dcterms:created>
  <dcterms:modified xsi:type="dcterms:W3CDTF">2017-05-20T17:14:48Z</dcterms:modified>
</cp:coreProperties>
</file>